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9.png" ContentType="image/png"/>
  <Override PartName="/ppt/media/image14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2000" spc="-1" strike="noStrike">
                <a:latin typeface="Arial"/>
              </a:rPr>
              <a:t>Click to edit the notes format</a:t>
            </a:r>
            <a:endParaRPr b="0" lang="en-IN" sz="20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400" spc="-1" strike="noStrike">
                <a:latin typeface="Times New Roman"/>
              </a:rPr>
              <a:t>&lt;header&gt;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29655FC4-D7DA-4D7F-BF69-DE3A0D8F1282}" type="slidenum">
              <a:rPr b="0" lang="en-IN" sz="1400" spc="-1" strike="noStrike"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endParaRPr b="0" lang="en-IN" sz="20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208D132-020A-4ADE-B101-2B167433203E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67AF1F-93FE-46DD-B47A-4F5995F20D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D188A1-B76B-4519-A8DA-D5B7363A1F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101491-3347-4AE8-A89C-AD0D164D9B4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58AF04-0B7A-48AF-9EA3-015DD995645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6ADB9D8-C2FE-4900-A782-3750F0CC54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7A42C7B-E79C-4F0B-B472-D9E6CC5092A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460D139-22DF-499C-9042-1991BAE2F04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46153B-7A2D-4DFC-8107-08EF1F4EB7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500C019-BA37-45C2-8137-2F8C1DC879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9097D7-1EE6-4A64-8EE7-AF044A5617B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652E4AA-E2A1-4AF7-925E-F3D59D35FC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B807B5-A26C-4873-B4A4-BD9696619D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17EA53E-CAAB-494D-8D85-1A0B1474FB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4A629AA-0E9C-43EF-B128-C414B5C7EB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5D7BB21-655D-42B3-804A-63BA12CFDC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BFB99F-F9D5-4E30-B956-011F001B02D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4565B25-343E-4974-9B22-60A50B72587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6B97BF-DE45-4689-BC19-07054FC28D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4D2C7A-4150-48B2-BB26-F26AEA427EE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3341D8-27EB-4C8F-8E26-2FBE23B8B4A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AC2A3C-3DF8-4224-BDDA-8B172A7AD43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2EEB4A-E13A-4FE7-B66A-97ED6DE7DA1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84D8DF-8B70-42AD-BDD0-D9B021381D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906A80-3D71-4DA5-B19A-5B42DF95715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 </a:t>
            </a:r>
            <a:endParaRPr b="0" lang="en-IN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E263FF9-0456-4FB4-8A53-D7BBE8AFA0F9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IN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IN" sz="12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2C0FEA-A28E-42FE-8345-770A38C0294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Guidelines:-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below given slides are for your reference.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Follow this template for your presentation.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Make the slides based on your given time limit (10-15 minutes).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To make the slides more attractive do add more images than the sentences.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Research Article Title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8b8b8b"/>
                </a:solidFill>
                <a:latin typeface="Calibri"/>
              </a:rPr>
              <a:t>1)Author and Coauthor name.</a:t>
            </a:r>
            <a:endParaRPr b="0" lang="en-IN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8b8b8b"/>
                </a:solidFill>
                <a:latin typeface="Calibri"/>
              </a:rPr>
              <a:t>2)Guide name.</a:t>
            </a:r>
            <a:endParaRPr b="0" lang="en-IN" sz="3200" spc="-1" strike="noStrike">
              <a:latin typeface="Arial"/>
            </a:endParaRPr>
          </a:p>
        </p:txBody>
      </p:sp>
      <p:sp>
        <p:nvSpPr>
          <p:cNvPr id="92" name="TextBox 5"/>
          <p:cNvSpPr/>
          <p:nvPr/>
        </p:nvSpPr>
        <p:spPr>
          <a:xfrm>
            <a:off x="838080" y="6400800"/>
            <a:ext cx="6629040" cy="63828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93" name="Picture 4" descr=""/>
          <p:cNvPicPr/>
          <p:nvPr/>
        </p:nvPicPr>
        <p:blipFill>
          <a:blip r:embed="rId1"/>
          <a:stretch/>
        </p:blipFill>
        <p:spPr>
          <a:xfrm>
            <a:off x="6818400" y="24480"/>
            <a:ext cx="2032560" cy="2032560"/>
          </a:xfrm>
          <a:prstGeom prst="rect">
            <a:avLst/>
          </a:prstGeom>
          <a:ln w="0">
            <a:noFill/>
          </a:ln>
        </p:spPr>
      </p:pic>
      <p:pic>
        <p:nvPicPr>
          <p:cNvPr id="94" name="Picture 3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14479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77000"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Biography:-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TextBox 5"/>
          <p:cNvSpPr/>
          <p:nvPr/>
        </p:nvSpPr>
        <p:spPr>
          <a:xfrm>
            <a:off x="838080" y="6400800"/>
            <a:ext cx="6705360" cy="63828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97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98" name="Picture 7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1447920"/>
            <a:ext cx="8229240" cy="7617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Abstract:-  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TextBox 7"/>
          <p:cNvSpPr/>
          <p:nvPr/>
        </p:nvSpPr>
        <p:spPr>
          <a:xfrm>
            <a:off x="228600" y="6412320"/>
            <a:ext cx="8709120" cy="36396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101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102" name="Picture 6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62120" y="1495800"/>
            <a:ext cx="8000640" cy="9903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Description:-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TextBox 6"/>
          <p:cNvSpPr/>
          <p:nvPr/>
        </p:nvSpPr>
        <p:spPr>
          <a:xfrm>
            <a:off x="1905120" y="6412320"/>
            <a:ext cx="6629040" cy="63828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105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106" name="Picture 7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743200" y="1447920"/>
            <a:ext cx="3123720" cy="456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3000"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Conclusion: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TextBox 6"/>
          <p:cNvSpPr/>
          <p:nvPr/>
        </p:nvSpPr>
        <p:spPr>
          <a:xfrm>
            <a:off x="0" y="6412320"/>
            <a:ext cx="9143640" cy="36396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109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110" name="Picture 7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763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Appendix: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TextBox 5"/>
          <p:cNvSpPr/>
          <p:nvPr/>
        </p:nvSpPr>
        <p:spPr>
          <a:xfrm>
            <a:off x="0" y="6412320"/>
            <a:ext cx="9143640" cy="36396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113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114" name="Picture 7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152388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Thanking you…!!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2666880"/>
            <a:ext cx="6629040" cy="1218960"/>
          </a:xfrm>
          <a:prstGeom prst="rect">
            <a:avLst/>
          </a:prstGeom>
          <a:solidFill>
            <a:srgbClr val="95b3d7"/>
          </a:solidFill>
          <a:ln w="0">
            <a:noFill/>
          </a:ln>
        </p:spPr>
        <p:txBody>
          <a:bodyPr anchor="t">
            <a:normAutofit fontScale="85000"/>
          </a:bodyPr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All The Best for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                     </a:t>
            </a: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the best in you…!!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TextBox 5"/>
          <p:cNvSpPr/>
          <p:nvPr/>
        </p:nvSpPr>
        <p:spPr>
          <a:xfrm>
            <a:off x="144360" y="6400800"/>
            <a:ext cx="8550000" cy="363960"/>
          </a:xfrm>
          <a:prstGeom prst="rect">
            <a:avLst/>
          </a:prstGeom>
          <a:solidFill>
            <a:schemeClr val="bg1"/>
          </a:solidFill>
          <a:ln w="0">
            <a:solidFill>
              <a:srgbClr val="f79646">
                <a:lumMod val="5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en-IN" sz="1800" spc="-1" strike="noStrike">
                <a:solidFill>
                  <a:srgbClr val="000000"/>
                </a:solidFill>
                <a:latin typeface="Calibri"/>
              </a:rPr>
              <a:t>ICSTEM 25, Jansons Institute of Technology, Coimbatore, India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IN" sz="1800" spc="-1" strike="noStrike">
              <a:latin typeface="Arial"/>
            </a:endParaRPr>
          </a:p>
        </p:txBody>
      </p:sp>
      <p:pic>
        <p:nvPicPr>
          <p:cNvPr id="118" name="Picture 4" descr=""/>
          <p:cNvPicPr/>
          <p:nvPr/>
        </p:nvPicPr>
        <p:blipFill>
          <a:blip r:embed="rId1"/>
          <a:stretch/>
        </p:blipFill>
        <p:spPr>
          <a:xfrm>
            <a:off x="7543800" y="60480"/>
            <a:ext cx="1393920" cy="1393920"/>
          </a:xfrm>
          <a:prstGeom prst="rect">
            <a:avLst/>
          </a:prstGeom>
          <a:ln w="0">
            <a:noFill/>
          </a:ln>
        </p:spPr>
      </p:pic>
      <p:pic>
        <p:nvPicPr>
          <p:cNvPr id="119" name="Picture 7" descr=""/>
          <p:cNvPicPr/>
          <p:nvPr/>
        </p:nvPicPr>
        <p:blipFill>
          <a:blip r:embed="rId2"/>
          <a:stretch/>
        </p:blipFill>
        <p:spPr>
          <a:xfrm>
            <a:off x="152280" y="225720"/>
            <a:ext cx="2567880" cy="815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LibreOffice/7.3.7.2$Linux_X86_64 LibreOffice_project/30$Build-2</Application>
  <AppVersion>15.0000</AppVersion>
  <Words>164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2017-12-21T10:51:09Z</dcterms:created>
  <dc:creator>admin</dc:creator>
  <dc:description/>
  <dc:language>en-IN</dc:language>
  <cp:lastModifiedBy/>
  <dcterms:modified xsi:type="dcterms:W3CDTF">2025-02-16T20:37:41Z</dcterms:modified>
  <cp:revision>32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On-screen Show (4:3)</vt:lpwstr>
  </property>
  <property fmtid="{D5CDD505-2E9C-101B-9397-08002B2CF9AE}" pid="4" name="Slides">
    <vt:i4>8</vt:i4>
  </property>
</Properties>
</file>